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81" r:id="rId5"/>
    <p:sldId id="280" r:id="rId6"/>
    <p:sldId id="290" r:id="rId7"/>
    <p:sldId id="282" r:id="rId8"/>
    <p:sldId id="263" r:id="rId9"/>
    <p:sldId id="283" r:id="rId10"/>
    <p:sldId id="284" r:id="rId11"/>
    <p:sldId id="285" r:id="rId12"/>
    <p:sldId id="287" r:id="rId13"/>
    <p:sldId id="289" r:id="rId14"/>
    <p:sldId id="261" r:id="rId15"/>
    <p:sldId id="266" r:id="rId16"/>
  </p:sldIdLst>
  <p:sldSz cx="11522075" cy="6480175"/>
  <p:notesSz cx="6858000" cy="9144000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D6A"/>
    <a:srgbClr val="31859C"/>
    <a:srgbClr val="B7DEE8"/>
    <a:srgbClr val="5EAFA6"/>
    <a:srgbClr val="3D6595"/>
    <a:srgbClr val="4970B5"/>
    <a:srgbClr val="2A5243"/>
    <a:srgbClr val="3B4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>
      <p:cViewPr varScale="1">
        <p:scale>
          <a:sx n="122" d="100"/>
          <a:sy n="122" d="100"/>
        </p:scale>
        <p:origin x="330" y="102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240190332675869E-2"/>
          <c:y val="0.18875565690128415"/>
          <c:w val="0.93830175696457052"/>
          <c:h val="0.63111765359404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3066605295696135"/>
                  <c:y val="-5.2753386984411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r>
                      <a:rPr lang="ru-RU" baseline="0" dirty="0" smtClean="0"/>
                      <a:t> минуты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43626332438068"/>
                      <c:h val="0.20073977427841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1920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547664"/>
        <c:axId val="112548056"/>
      </c:barChart>
      <c:catAx>
        <c:axId val="11254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2548056"/>
        <c:crosses val="autoZero"/>
        <c:auto val="1"/>
        <c:lblAlgn val="ctr"/>
        <c:lblOffset val="100"/>
        <c:noMultiLvlLbl val="0"/>
      </c:catAx>
      <c:valAx>
        <c:axId val="11254805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1254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37105-4F1A-4D08-818D-13641B4CC46D}" type="doc">
      <dgm:prSet loTypeId="urn:microsoft.com/office/officeart/2005/8/layout/pyramid1" loCatId="pyramid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DA4AB99-89AF-4AF3-87F4-46A8EE2A8863}">
      <dgm:prSet phldrT="[Текст]"/>
      <dgm:spPr/>
      <dgm:t>
        <a:bodyPr/>
        <a:lstStyle/>
        <a:p>
          <a:endParaRPr lang="ru-RU" dirty="0"/>
        </a:p>
      </dgm:t>
    </dgm:pt>
    <dgm:pt modelId="{BE58C647-6D2B-45E5-969D-7DCB28457E73}" type="parTrans" cxnId="{0BEE5694-22A6-40DA-AD9E-00B3583F6056}">
      <dgm:prSet/>
      <dgm:spPr/>
      <dgm:t>
        <a:bodyPr/>
        <a:lstStyle/>
        <a:p>
          <a:endParaRPr lang="ru-RU"/>
        </a:p>
      </dgm:t>
    </dgm:pt>
    <dgm:pt modelId="{F0FA034D-394D-416C-A357-CA187E0CF6FF}" type="sibTrans" cxnId="{0BEE5694-22A6-40DA-AD9E-00B3583F6056}">
      <dgm:prSet/>
      <dgm:spPr/>
      <dgm:t>
        <a:bodyPr/>
        <a:lstStyle/>
        <a:p>
          <a:endParaRPr lang="ru-RU"/>
        </a:p>
      </dgm:t>
    </dgm:pt>
    <dgm:pt modelId="{570539C2-CDBA-4411-900A-184F713D2D28}" type="pres">
      <dgm:prSet presAssocID="{F9637105-4F1A-4D08-818D-13641B4CC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7BF6B-B0AF-44E2-94E9-3643AD6FFE8E}" type="pres">
      <dgm:prSet presAssocID="{8DA4AB99-89AF-4AF3-87F4-46A8EE2A8863}" presName="Name8" presStyleCnt="0"/>
      <dgm:spPr/>
      <dgm:t>
        <a:bodyPr/>
        <a:lstStyle/>
        <a:p>
          <a:endParaRPr lang="ru-RU"/>
        </a:p>
      </dgm:t>
    </dgm:pt>
    <dgm:pt modelId="{C68F3047-BA9C-44FA-9703-B69427ACB9B4}" type="pres">
      <dgm:prSet presAssocID="{8DA4AB99-89AF-4AF3-87F4-46A8EE2A8863}" presName="level" presStyleLbl="node1" presStyleIdx="0" presStyleCnt="1" custLinFactNeighborX="-1435" custLinFactNeighborY="-1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BA2EE-5C63-4490-8649-6397A44508DA}" type="pres">
      <dgm:prSet presAssocID="{8DA4AB99-89AF-4AF3-87F4-46A8EE2A88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E1FB31-1941-41CC-A611-02AA9C84826F}" type="presOf" srcId="{8DA4AB99-89AF-4AF3-87F4-46A8EE2A8863}" destId="{C68F3047-BA9C-44FA-9703-B69427ACB9B4}" srcOrd="0" destOrd="0" presId="urn:microsoft.com/office/officeart/2005/8/layout/pyramid1"/>
    <dgm:cxn modelId="{EE40ACFF-D81F-4568-A12D-A78A8DC97415}" type="presOf" srcId="{8DA4AB99-89AF-4AF3-87F4-46A8EE2A8863}" destId="{8CABA2EE-5C63-4490-8649-6397A44508DA}" srcOrd="1" destOrd="0" presId="urn:microsoft.com/office/officeart/2005/8/layout/pyramid1"/>
    <dgm:cxn modelId="{D3574CD1-46D8-4322-B3CC-11E48809C9B2}" type="presOf" srcId="{F9637105-4F1A-4D08-818D-13641B4CC46D}" destId="{570539C2-CDBA-4411-900A-184F713D2D28}" srcOrd="0" destOrd="0" presId="urn:microsoft.com/office/officeart/2005/8/layout/pyramid1"/>
    <dgm:cxn modelId="{0BEE5694-22A6-40DA-AD9E-00B3583F6056}" srcId="{F9637105-4F1A-4D08-818D-13641B4CC46D}" destId="{8DA4AB99-89AF-4AF3-87F4-46A8EE2A8863}" srcOrd="0" destOrd="0" parTransId="{BE58C647-6D2B-45E5-969D-7DCB28457E73}" sibTransId="{F0FA034D-394D-416C-A357-CA187E0CF6FF}"/>
    <dgm:cxn modelId="{CB76F67F-F124-46D4-B22D-EC69C152DF1D}" type="presParOf" srcId="{570539C2-CDBA-4411-900A-184F713D2D28}" destId="{F6A7BF6B-B0AF-44E2-94E9-3643AD6FFE8E}" srcOrd="0" destOrd="0" presId="urn:microsoft.com/office/officeart/2005/8/layout/pyramid1"/>
    <dgm:cxn modelId="{7592EF66-1731-432A-A2D0-F87BFCFD6137}" type="presParOf" srcId="{F6A7BF6B-B0AF-44E2-94E9-3643AD6FFE8E}" destId="{C68F3047-BA9C-44FA-9703-B69427ACB9B4}" srcOrd="0" destOrd="0" presId="urn:microsoft.com/office/officeart/2005/8/layout/pyramid1"/>
    <dgm:cxn modelId="{60ABCA57-1FF2-4CE2-9B5F-4B6324F829AF}" type="presParOf" srcId="{F6A7BF6B-B0AF-44E2-94E9-3643AD6FFE8E}" destId="{8CABA2EE-5C63-4490-8649-6397A44508D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F3047-BA9C-44FA-9703-B69427ACB9B4}">
      <dsp:nvSpPr>
        <dsp:cNvPr id="0" name=""/>
        <dsp:cNvSpPr/>
      </dsp:nvSpPr>
      <dsp:spPr>
        <a:xfrm>
          <a:off x="0" y="0"/>
          <a:ext cx="7240888" cy="5018329"/>
        </a:xfrm>
        <a:prstGeom prst="trapezoid">
          <a:avLst>
            <a:gd name="adj" fmla="val 721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7240888" cy="5018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0.37898</cdr:x>
      <cdr:y>0.33852</cdr:y>
    </cdr:from>
    <cdr:to>
      <cdr:x>0.6811</cdr:x>
      <cdr:y>0.33852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2197150" y="1179239"/>
          <a:ext cx="1751555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0.7078</cdr:x>
      <cdr:y>0.33852</cdr:y>
    </cdr:from>
    <cdr:to>
      <cdr:x>0.7555</cdr:x>
      <cdr:y>0.51376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103498" y="1179238"/>
          <a:ext cx="276562" cy="610447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0C837-4709-41E2-9454-1380AD6D351E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3C289-0DC4-4CAE-9888-48DF1CCD3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6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24"/>
            <a:ext cx="11522075" cy="65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8429" y="4906291"/>
            <a:ext cx="415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Никитенко Л.А - старший воспитатель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Суркова А.А - воспитатель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17897" y="150206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№121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«Детский сад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бщеразвивающего вида»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69" y="4800647"/>
            <a:ext cx="1817965" cy="12885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865" y="1986453"/>
            <a:ext cx="9033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3B4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Оптимизация процесса </a:t>
            </a:r>
          </a:p>
          <a:p>
            <a:pPr algn="ctr"/>
            <a:r>
              <a:rPr lang="ru-RU" sz="3600" b="1" i="1" dirty="0">
                <a:solidFill>
                  <a:srgbClr val="3B4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i="1" dirty="0" smtClean="0">
                <a:solidFill>
                  <a:srgbClr val="3B4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азучивания стихотворения по </a:t>
            </a:r>
            <a:r>
              <a:rPr lang="ru-RU" sz="3600" b="1" i="1" dirty="0" err="1" smtClean="0">
                <a:solidFill>
                  <a:srgbClr val="3B4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мнемотаблице</a:t>
            </a:r>
            <a:endParaRPr lang="ru-RU" sz="3600" b="1" i="1" dirty="0" smtClean="0">
              <a:solidFill>
                <a:srgbClr val="3B4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541" y="1057568"/>
            <a:ext cx="3960440" cy="4846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Этап 1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мнемотехникой дошкольников.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рассматривание таблицы, обсуждение подбора новых слов, для расширения активного словаря детей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4" y="2915"/>
            <a:ext cx="780356" cy="1261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7483" y="0"/>
            <a:ext cx="1444592" cy="1026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48" y="1013541"/>
            <a:ext cx="3965260" cy="52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54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493" y="1367879"/>
            <a:ext cx="3888432" cy="4420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Этап 2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создание совместно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и дошкольниками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дидактических пособий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0356" cy="1261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7198" y="4451"/>
            <a:ext cx="1444877" cy="10242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76" y="143743"/>
            <a:ext cx="3375192" cy="4464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69" y="1799927"/>
            <a:ext cx="3416234" cy="45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7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493" y="1295872"/>
            <a:ext cx="4320480" cy="36004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Этап </a:t>
            </a:r>
            <a:r>
              <a:rPr lang="ru-RU" sz="5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5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Рассказывание стихотворения по </a:t>
            </a:r>
            <a:r>
              <a:rPr lang="ru-RU" sz="4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мнемотаблице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занятий, в течение режима дня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45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Внедрение </a:t>
            </a:r>
            <a: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улучшений, </a:t>
            </a:r>
            <a:r>
              <a:rPr lang="ru-RU" sz="45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апробирование. 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0356" cy="1261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7198" y="34043"/>
            <a:ext cx="1444877" cy="10242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97" y="143743"/>
            <a:ext cx="3402173" cy="4536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93" y="1655911"/>
            <a:ext cx="3294162" cy="46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4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074" y="40114"/>
            <a:ext cx="3967683" cy="147437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 </a:t>
            </a:r>
          </a:p>
          <a:p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2 мин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20 мин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22 мин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4413" y="3600128"/>
            <a:ext cx="1693913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разучиванию стихотворения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3657" y="3340026"/>
            <a:ext cx="2076450" cy="1384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писателем произведением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54757" y="2978076"/>
            <a:ext cx="1587500" cy="210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таблицей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29189" y="3381682"/>
            <a:ext cx="1638300" cy="1384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проговаривание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499687" y="3262619"/>
            <a:ext cx="1330325" cy="1622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стихотворения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8" idx="3"/>
            <a:endCxn id="9" idx="1"/>
          </p:cNvCxnSpPr>
          <p:nvPr/>
        </p:nvCxnSpPr>
        <p:spPr>
          <a:xfrm>
            <a:off x="1838326" y="4032176"/>
            <a:ext cx="3753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3"/>
          </p:cNvCxnSpPr>
          <p:nvPr/>
        </p:nvCxnSpPr>
        <p:spPr>
          <a:xfrm>
            <a:off x="6342257" y="4032176"/>
            <a:ext cx="7869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3"/>
            <a:endCxn id="14" idx="1"/>
          </p:cNvCxnSpPr>
          <p:nvPr/>
        </p:nvCxnSpPr>
        <p:spPr>
          <a:xfrm>
            <a:off x="8767489" y="4073832"/>
            <a:ext cx="7321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08975" y="2975039"/>
            <a:ext cx="136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</a:t>
            </a:r>
            <a:r>
              <a:rPr lang="ru-RU" dirty="0" smtClean="0"/>
              <a:t>5 мин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568371" y="2922650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10</a:t>
            </a:r>
            <a:r>
              <a:rPr lang="ru-RU" dirty="0" smtClean="0"/>
              <a:t> мин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33559" y="323322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2</a:t>
            </a:r>
            <a:r>
              <a:rPr lang="ru-RU" dirty="0" smtClean="0"/>
              <a:t> мин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436820" y="3001138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5</a:t>
            </a:r>
            <a:r>
              <a:rPr lang="ru-RU" dirty="0" smtClean="0"/>
              <a:t> мин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6141" y="40114"/>
            <a:ext cx="1444877" cy="10242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0356" cy="12619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93542" y="2643767"/>
            <a:ext cx="1023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 </a:t>
            </a:r>
            <a:r>
              <a:rPr lang="ru-RU" dirty="0" smtClean="0"/>
              <a:t>2 мин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7" name="Пятно 1 36"/>
          <p:cNvSpPr/>
          <p:nvPr/>
        </p:nvSpPr>
        <p:spPr>
          <a:xfrm rot="20270297">
            <a:off x="10546164" y="2994084"/>
            <a:ext cx="478061" cy="507139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38" name="Пятно 1 37"/>
          <p:cNvSpPr/>
          <p:nvPr/>
        </p:nvSpPr>
        <p:spPr>
          <a:xfrm rot="20562649">
            <a:off x="2326080" y="3060720"/>
            <a:ext cx="478061" cy="507139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9" name="Пятно 1 38"/>
          <p:cNvSpPr/>
          <p:nvPr/>
        </p:nvSpPr>
        <p:spPr>
          <a:xfrm rot="1064216">
            <a:off x="5889688" y="2704180"/>
            <a:ext cx="523249" cy="524314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0" name="Пятно 1 39"/>
          <p:cNvSpPr/>
          <p:nvPr/>
        </p:nvSpPr>
        <p:spPr>
          <a:xfrm rot="1064216">
            <a:off x="7037086" y="3139091"/>
            <a:ext cx="523249" cy="524314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41" name="Пятно 1 40"/>
          <p:cNvSpPr/>
          <p:nvPr/>
        </p:nvSpPr>
        <p:spPr>
          <a:xfrm rot="670170">
            <a:off x="1611797" y="3454020"/>
            <a:ext cx="478061" cy="507139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43" name="Прямая со стрелкой 42"/>
          <p:cNvCxnSpPr>
            <a:stCxn id="9" idx="3"/>
            <a:endCxn id="11" idx="1"/>
          </p:cNvCxnSpPr>
          <p:nvPr/>
        </p:nvCxnSpPr>
        <p:spPr>
          <a:xfrm>
            <a:off x="4290107" y="4032176"/>
            <a:ext cx="464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03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35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2685" y="231424"/>
            <a:ext cx="4847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77" y="231424"/>
            <a:ext cx="1625547" cy="1152128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92613340"/>
              </p:ext>
            </p:extLst>
          </p:nvPr>
        </p:nvGraphicFramePr>
        <p:xfrm>
          <a:off x="2267743" y="1772816"/>
          <a:ext cx="5797549" cy="348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68749" y="2159967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30 минут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769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2"/>
            <a:ext cx="11522075" cy="64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8158" y="3271206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69" y="4800647"/>
            <a:ext cx="1817965" cy="128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6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77" y="231424"/>
            <a:ext cx="1625547" cy="1152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28" y="359767"/>
            <a:ext cx="470781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55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2118" y="26498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77" y="231424"/>
            <a:ext cx="1625547" cy="1152128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20" y="140035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5408" y="2395897"/>
            <a:ext cx="676364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Никитенко Лариса Альбертовна – старший воспитатель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29" y="3916913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4" y="3074022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4613" y="1620168"/>
            <a:ext cx="796442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Суркова Анна Анатольевна – воспитатель – руководитель проекта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4613" y="3999709"/>
            <a:ext cx="491897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Бахаева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Тамара Адамовна - воспитатель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4548" y="3230125"/>
            <a:ext cx="593483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Мошкарёва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Мария Александровна - воспитатель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4" y="2231131"/>
            <a:ext cx="792088" cy="6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827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90" y="510875"/>
            <a:ext cx="9505056" cy="1058494"/>
          </a:xfrm>
        </p:spPr>
        <p:txBody>
          <a:bodyPr/>
          <a:lstStyle/>
          <a:p>
            <a:r>
              <a:rPr lang="ru-RU" sz="44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темы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7540" y="1533637"/>
            <a:ext cx="9278916" cy="13534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6642" y="2520422"/>
            <a:ext cx="2448272" cy="2188673"/>
          </a:xfrm>
          <a:prstGeom prst="rect">
            <a:avLst/>
          </a:prstGeom>
          <a:solidFill>
            <a:schemeClr val="bg1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Нерациональная трата времени при 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заучивании стихотворения.</a:t>
            </a:r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6661" y="2104785"/>
            <a:ext cx="6949795" cy="13534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8771" y="3119142"/>
            <a:ext cx="2435264" cy="2541006"/>
          </a:xfrm>
          <a:prstGeom prst="rect">
            <a:avLst/>
          </a:prstGeom>
          <a:solidFill>
            <a:schemeClr val="bg1"/>
          </a:solidFill>
          <a:ln>
            <a:solidFill>
              <a:srgbClr val="5EA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Робость дошкольника рассказывать на аудиторию стихотворение.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4933" y="2604299"/>
            <a:ext cx="4501523" cy="13534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27318" y="3614759"/>
            <a:ext cx="2608532" cy="2556485"/>
          </a:xfrm>
          <a:prstGeom prst="rect">
            <a:avLst/>
          </a:prstGeom>
          <a:solidFill>
            <a:schemeClr val="bg1"/>
          </a:solidFill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интереса к заучиванию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стиховорения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53525" y="56630"/>
            <a:ext cx="1368550" cy="972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780356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6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плановый эффект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defTabSz="914400">
              <a:buNone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цели</a:t>
            </a:r>
            <a:r>
              <a:rPr lang="ru-RU" sz="3200" b="1" dirty="0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времени 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произвольной памяти у детей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6-7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на основе заучивания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мнетаблице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 на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минут.</a:t>
            </a:r>
          </a:p>
          <a:p>
            <a:pPr marL="0" lvl="0" indent="0" defTabSz="914400">
              <a:buNone/>
            </a:pP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buNone/>
            </a:pPr>
            <a:r>
              <a:rPr lang="ru-RU" sz="3200" b="1" dirty="0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buNone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buNone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минуты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3485" y="61862"/>
            <a:ext cx="1621677" cy="1152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82" y="-22520"/>
            <a:ext cx="780356" cy="15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93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1"/>
            <a:ext cx="730959" cy="1295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77" y="231424"/>
            <a:ext cx="1625547" cy="115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1663" y="227683"/>
            <a:ext cx="83529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335D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000" dirty="0">
              <a:solidFill>
                <a:srgbClr val="335D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художественной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литературе;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различным видам запоминания, навыкам кодирования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декодирования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стихотворения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заполнять собственную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рисунками, знаками, символами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 дошкольников память, внимание, мышление, творческую фантазию, речь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слушать и понимать услышанное, учить стихи и понимать выученное, выразительно рассказывать стихи наизусть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рассказанное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7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2151" y="210440"/>
            <a:ext cx="7882376" cy="726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разучивания стихотворения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0614" y="4257677"/>
            <a:ext cx="1529357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разучиванию стихотворения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92166" y="4556127"/>
            <a:ext cx="749771" cy="1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472805" y="3495677"/>
            <a:ext cx="1812925" cy="217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писателем с произведениями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endCxn id="10" idx="1"/>
          </p:cNvCxnSpPr>
          <p:nvPr/>
        </p:nvCxnSpPr>
        <p:spPr>
          <a:xfrm>
            <a:off x="5298430" y="4565652"/>
            <a:ext cx="636340" cy="6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934770" y="3486152"/>
            <a:ext cx="1708150" cy="217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стихотворением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13106" y="3359472"/>
            <a:ext cx="130175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проговаривание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38506" y="4618553"/>
            <a:ext cx="1276350" cy="82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7642920" y="3693044"/>
            <a:ext cx="470186" cy="65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643240" y="4641852"/>
            <a:ext cx="495266" cy="6144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02523" y="1244336"/>
            <a:ext cx="4094418" cy="17863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2 минуты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стихотворения 28 минут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30 минут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ятно 1 25"/>
          <p:cNvSpPr/>
          <p:nvPr/>
        </p:nvSpPr>
        <p:spPr>
          <a:xfrm rot="20562649">
            <a:off x="2416064" y="3941381"/>
            <a:ext cx="478061" cy="507139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7" name="Пятно 1 26"/>
          <p:cNvSpPr/>
          <p:nvPr/>
        </p:nvSpPr>
        <p:spPr>
          <a:xfrm rot="1064216">
            <a:off x="5749625" y="5395695"/>
            <a:ext cx="523249" cy="524314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8" name="Пятно 1 27"/>
          <p:cNvSpPr/>
          <p:nvPr/>
        </p:nvSpPr>
        <p:spPr>
          <a:xfrm>
            <a:off x="3222417" y="3200640"/>
            <a:ext cx="460375" cy="532240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9" name="Пятно 1 28"/>
          <p:cNvSpPr/>
          <p:nvPr/>
        </p:nvSpPr>
        <p:spPr>
          <a:xfrm>
            <a:off x="9138285" y="3130076"/>
            <a:ext cx="534985" cy="562968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0" name="Пятно 1 29"/>
          <p:cNvSpPr/>
          <p:nvPr/>
        </p:nvSpPr>
        <p:spPr>
          <a:xfrm>
            <a:off x="9156442" y="5120079"/>
            <a:ext cx="516828" cy="537773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878511" y="3159417"/>
            <a:ext cx="140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 </a:t>
            </a:r>
            <a:r>
              <a:rPr lang="ru-RU" dirty="0" smtClean="0"/>
              <a:t>5 мин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198354" y="3134133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</a:t>
            </a:r>
            <a:r>
              <a:rPr lang="ru-RU" dirty="0" smtClean="0"/>
              <a:t>3 мин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200241" y="4273056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</a:t>
            </a:r>
            <a:r>
              <a:rPr lang="ru-RU" dirty="0" smtClean="0"/>
              <a:t>15 мин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8281317" y="2990433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</a:t>
            </a:r>
            <a:r>
              <a:rPr lang="ru-RU" dirty="0" smtClean="0"/>
              <a:t>5мин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0398" y="18310"/>
            <a:ext cx="1621677" cy="115224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0616" y="-4210"/>
            <a:ext cx="780356" cy="126198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82035" y="3938082"/>
            <a:ext cx="150403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en-US" dirty="0" smtClean="0"/>
              <a:t>t </a:t>
            </a:r>
            <a:r>
              <a:rPr lang="ru-RU" dirty="0" smtClean="0"/>
              <a:t>2 мин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263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77" y="231424"/>
            <a:ext cx="1625547" cy="1152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13556" y="339857"/>
            <a:ext cx="4490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Пирамида проблем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35731944"/>
              </p:ext>
            </p:extLst>
          </p:nvPr>
        </p:nvGraphicFramePr>
        <p:xfrm>
          <a:off x="1760509" y="1007839"/>
          <a:ext cx="7240888" cy="5018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40557" y="4772746"/>
            <a:ext cx="8784976" cy="36933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Уровень группы образовательной организации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нарушение режимных моментов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2381" y="1799927"/>
            <a:ext cx="4312847" cy="4001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Региональный уровень – 0 проблем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6701" y="2664023"/>
            <a:ext cx="5544616" cy="36933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Муниципальный уровень – 0 проблем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16621" y="3739373"/>
            <a:ext cx="7272807" cy="4001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559426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541" y="259508"/>
            <a:ext cx="7920880" cy="108002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35D6A"/>
                </a:solidFill>
              </a:rPr>
              <a:t>Мониторинг текущего процесса </a:t>
            </a:r>
            <a:endParaRPr lang="ru-RU" sz="3600" dirty="0">
              <a:solidFill>
                <a:srgbClr val="335D6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8299" y="0"/>
            <a:ext cx="1503776" cy="1068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851"/>
            <a:ext cx="780356" cy="1261981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20230510_1513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89705">
            <a:off x="4985795" y="1490490"/>
            <a:ext cx="5178163" cy="38979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8429" y="1511300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научно – педагогической литературы по использованию мнемотехнике.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опыта работы по использованию мнемотехники в сети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299214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284</Words>
  <Application>Microsoft Office PowerPoint</Application>
  <PresentationFormat>Произвольный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Обоснование выбора темы проекта</vt:lpstr>
      <vt:lpstr>Цель и плановый эффект</vt:lpstr>
      <vt:lpstr>Презентация PowerPoint</vt:lpstr>
      <vt:lpstr>Презентация PowerPoint</vt:lpstr>
      <vt:lpstr>Презентация PowerPoint</vt:lpstr>
      <vt:lpstr>Мониторинг текущего процесса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мбдоу№121</cp:lastModifiedBy>
  <cp:revision>138</cp:revision>
  <dcterms:created xsi:type="dcterms:W3CDTF">2018-10-19T07:56:24Z</dcterms:created>
  <dcterms:modified xsi:type="dcterms:W3CDTF">2024-08-01T04:25:09Z</dcterms:modified>
</cp:coreProperties>
</file>